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6858000" cy="9906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3" d="100"/>
          <a:sy n="83" d="100"/>
        </p:scale>
        <p:origin x="30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856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42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04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97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98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16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460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41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88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14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8415-46CD-438A-BB0E-8E3C995F2C1D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E6591-AF21-4198-AF96-FD2F2E16F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28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jpeg"/><Relationship Id="rId3" Type="http://schemas.openxmlformats.org/officeDocument/2006/relationships/image" Target="../media/image110.jpeg"/><Relationship Id="rId7" Type="http://schemas.openxmlformats.org/officeDocument/2006/relationships/image" Target="../media/image114.jpeg"/><Relationship Id="rId12" Type="http://schemas.openxmlformats.org/officeDocument/2006/relationships/image" Target="../media/image119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eg"/><Relationship Id="rId11" Type="http://schemas.openxmlformats.org/officeDocument/2006/relationships/image" Target="../media/image118.jpeg"/><Relationship Id="rId5" Type="http://schemas.openxmlformats.org/officeDocument/2006/relationships/image" Target="../media/image112.jpeg"/><Relationship Id="rId10" Type="http://schemas.openxmlformats.org/officeDocument/2006/relationships/image" Target="../media/image117.png"/><Relationship Id="rId4" Type="http://schemas.openxmlformats.org/officeDocument/2006/relationships/image" Target="../media/image111.jpe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jpeg"/><Relationship Id="rId12" Type="http://schemas.openxmlformats.org/officeDocument/2006/relationships/image" Target="../media/image83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jpe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jpe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5" Type="http://schemas.openxmlformats.org/officeDocument/2006/relationships/image" Target="../media/image88.png"/><Relationship Id="rId10" Type="http://schemas.openxmlformats.org/officeDocument/2006/relationships/image" Target="../media/image93.jpeg"/><Relationship Id="rId4" Type="http://schemas.openxmlformats.org/officeDocument/2006/relationships/image" Target="../media/image87.pn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12" Type="http://schemas.openxmlformats.org/officeDocument/2006/relationships/image" Target="../media/image107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eg"/><Relationship Id="rId11" Type="http://schemas.openxmlformats.org/officeDocument/2006/relationships/image" Target="../media/image106.jpe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jpeg"/><Relationship Id="rId9" Type="http://schemas.openxmlformats.org/officeDocument/2006/relationships/image" Target="../media/image10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8C278-0F13-4A93-AD95-6AA9B78C8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525156"/>
            <a:ext cx="1800000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90543-5D44-4E4F-9489-3C00BEE73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3" y="525156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B6CB6-6E1F-45B1-B6F6-D366A732F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97" y="525156"/>
            <a:ext cx="1800000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88242-2E0E-4181-80BF-ED0D7B96B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6" y="2841001"/>
            <a:ext cx="1800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D493F3-77E6-4978-B121-9D02DCD5B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2841001"/>
            <a:ext cx="1800000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CC6A05-B316-49A4-B338-9890BB9B2B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97" y="2841001"/>
            <a:ext cx="1797993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99D33-B5B8-4592-92B1-7A8A8B291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5265000"/>
            <a:ext cx="1800000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115BA9-3449-43F7-BE56-E5DCBA29BE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97" y="5265000"/>
            <a:ext cx="1800000" cy="18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C75C83-C852-4FCC-9298-31005217AB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6" y="5265000"/>
            <a:ext cx="1800000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6E48A9-29C0-4F74-BDCB-5068EDA193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6" y="7580844"/>
            <a:ext cx="1800000" cy="180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BA5B82-60A4-4D29-86D3-363787290C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7580844"/>
            <a:ext cx="1800000" cy="180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7495DD-57EC-42F7-AB1E-72DE4C721A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97" y="758084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5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llabocats">
            <a:extLst>
              <a:ext uri="{FF2B5EF4-FFF2-40B4-BE49-F238E27FC236}">
                <a16:creationId xmlns:a16="http://schemas.microsoft.com/office/drawing/2014/main" id="{52BFD8F4-765C-4DB7-BEDB-FC098594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7" y="40111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structocat">
            <a:extLst>
              <a:ext uri="{FF2B5EF4-FFF2-40B4-BE49-F238E27FC236}">
                <a16:creationId xmlns:a16="http://schemas.microsoft.com/office/drawing/2014/main" id="{91B8C196-AC55-4394-912D-5DAF615FE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7" y="281258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linktocat, Pinktocat, Inktocat, and Clyde">
            <a:extLst>
              <a:ext uri="{FF2B5EF4-FFF2-40B4-BE49-F238E27FC236}">
                <a16:creationId xmlns:a16="http://schemas.microsoft.com/office/drawing/2014/main" id="{BDF2BA33-14D3-4D99-98EB-7E650761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7" y="529342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kal-Eltocat">
            <a:extLst>
              <a:ext uri="{FF2B5EF4-FFF2-40B4-BE49-F238E27FC236}">
                <a16:creationId xmlns:a16="http://schemas.microsoft.com/office/drawing/2014/main" id="{AE9669AF-2ABD-4562-9F57-7B191C407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40111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ronCat">
            <a:extLst>
              <a:ext uri="{FF2B5EF4-FFF2-40B4-BE49-F238E27FC236}">
                <a16:creationId xmlns:a16="http://schemas.microsoft.com/office/drawing/2014/main" id="{2E696AD5-E4D5-4A06-9A57-E5D33534C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7" y="770488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ilson">
            <a:extLst>
              <a:ext uri="{FF2B5EF4-FFF2-40B4-BE49-F238E27FC236}">
                <a16:creationId xmlns:a16="http://schemas.microsoft.com/office/drawing/2014/main" id="{91C103AF-06CF-4391-85DE-48F29278F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281258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pocktocat">
            <a:extLst>
              <a:ext uri="{FF2B5EF4-FFF2-40B4-BE49-F238E27FC236}">
                <a16:creationId xmlns:a16="http://schemas.microsoft.com/office/drawing/2014/main" id="{B3815F0C-7CA8-4C3A-A587-70A25D1C6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529342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Bouncer">
            <a:extLst>
              <a:ext uri="{FF2B5EF4-FFF2-40B4-BE49-F238E27FC236}">
                <a16:creationId xmlns:a16="http://schemas.microsoft.com/office/drawing/2014/main" id="{9EF1FEA7-B926-4649-AEFE-F00267EB9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770488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Pythocat">
            <a:extLst>
              <a:ext uri="{FF2B5EF4-FFF2-40B4-BE49-F238E27FC236}">
                <a16:creationId xmlns:a16="http://schemas.microsoft.com/office/drawing/2014/main" id="{A867EA96-2939-4A44-B11A-D25F734A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93" y="40111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rupalcat">
            <a:extLst>
              <a:ext uri="{FF2B5EF4-FFF2-40B4-BE49-F238E27FC236}">
                <a16:creationId xmlns:a16="http://schemas.microsoft.com/office/drawing/2014/main" id="{EDAEC40A-250F-4ECF-91CC-214861EBE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93" y="281258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Benevocats">
            <a:extLst>
              <a:ext uri="{FF2B5EF4-FFF2-40B4-BE49-F238E27FC236}">
                <a16:creationId xmlns:a16="http://schemas.microsoft.com/office/drawing/2014/main" id="{48E9F538-C8C5-4CBB-A853-608655F1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93" y="529524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Octobi Wan Catnobi">
            <a:extLst>
              <a:ext uri="{FF2B5EF4-FFF2-40B4-BE49-F238E27FC236}">
                <a16:creationId xmlns:a16="http://schemas.microsoft.com/office/drawing/2014/main" id="{F0A18A5E-973F-4DB8-B4B5-0114D7DB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93" y="770488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00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1B27B-58D5-4981-A1E2-4B1A78448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393700"/>
            <a:ext cx="18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20A84-FAEF-4A5C-8F1E-15A2C8BCC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393700"/>
            <a:ext cx="1800000" cy="1800000"/>
          </a:xfrm>
          <a:prstGeom prst="rect">
            <a:avLst/>
          </a:prstGeom>
        </p:spPr>
      </p:pic>
      <p:pic>
        <p:nvPicPr>
          <p:cNvPr id="1028" name="Picture 4" descr="Mona the Rivetertocat">
            <a:extLst>
              <a:ext uri="{FF2B5EF4-FFF2-40B4-BE49-F238E27FC236}">
                <a16:creationId xmlns:a16="http://schemas.microsoft.com/office/drawing/2014/main" id="{9543FE34-E340-412C-B376-F80932636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600" y="3937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nufacturetocat">
            <a:extLst>
              <a:ext uri="{FF2B5EF4-FFF2-40B4-BE49-F238E27FC236}">
                <a16:creationId xmlns:a16="http://schemas.microsoft.com/office/drawing/2014/main" id="{7177E4EF-173B-42B9-8E77-0E37FE17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6958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ctoAsians">
            <a:extLst>
              <a:ext uri="{FF2B5EF4-FFF2-40B4-BE49-F238E27FC236}">
                <a16:creationId xmlns:a16="http://schemas.microsoft.com/office/drawing/2014/main" id="{FAFB5EA4-B11A-4842-AAF8-F875E75E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54102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ctoqueer">
            <a:extLst>
              <a:ext uri="{FF2B5EF4-FFF2-40B4-BE49-F238E27FC236}">
                <a16:creationId xmlns:a16="http://schemas.microsoft.com/office/drawing/2014/main" id="{4BB3615F-C6C4-4890-8072-1AF0AAC3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77123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ctogatos">
            <a:extLst>
              <a:ext uri="{FF2B5EF4-FFF2-40B4-BE49-F238E27FC236}">
                <a16:creationId xmlns:a16="http://schemas.microsoft.com/office/drawing/2014/main" id="{E1573275-A808-4EC5-8CFB-7DED0D8D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26958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dacats">
            <a:extLst>
              <a:ext uri="{FF2B5EF4-FFF2-40B4-BE49-F238E27FC236}">
                <a16:creationId xmlns:a16="http://schemas.microsoft.com/office/drawing/2014/main" id="{FA832F09-AA21-4086-9DDD-A50E41EF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54102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rennatocat">
            <a:extLst>
              <a:ext uri="{FF2B5EF4-FFF2-40B4-BE49-F238E27FC236}">
                <a16:creationId xmlns:a16="http://schemas.microsoft.com/office/drawing/2014/main" id="{98D98A0B-8029-4E64-B93C-350DC4F2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77157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772347-845D-4E9A-9CA5-97705FBE1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600" y="2695800"/>
            <a:ext cx="1800000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406A67-D60C-44A6-B0F2-9303F1CE49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600" y="5410200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BFF705-E86B-4E6F-8034-803FF13441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600" y="77123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2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B6044-329B-4F3E-BB2A-63EF0DD1D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68300"/>
            <a:ext cx="18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2DE0D3-6ABD-4802-80A7-32464139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368300"/>
            <a:ext cx="1800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43CE5-4CFF-4434-AA5C-8150003A8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733900"/>
            <a:ext cx="1800000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FC41A-1C43-47F9-BC1C-43FEA2F98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372100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F9F83F-D34C-4300-903C-552635A47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7737700"/>
            <a:ext cx="1800000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27F2B7-EDA3-4FE8-BC19-D4A40A4A7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2733900"/>
            <a:ext cx="1800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F0F347-B54B-49DE-9733-312FD6BCE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5372100"/>
            <a:ext cx="1800000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0DDBD2-35CE-4605-8B2E-0CFEDD4317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7648800"/>
            <a:ext cx="1800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AB98C0-ACAF-4602-A1C5-1401E5A73C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00" y="368300"/>
            <a:ext cx="1800000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E7A4F5-0D88-4B25-9750-DA11ED43CD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00" y="2733900"/>
            <a:ext cx="1800000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65E47B-75E7-4039-9D4C-A24E9184A6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00" y="5370400"/>
            <a:ext cx="1800000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237C9D-4A30-4B04-B579-C0C97726FB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00" y="76488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5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CA77C-2D8B-4978-BF71-AB64EC757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93700"/>
            <a:ext cx="18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94D40-F9E2-4BAC-B34A-E56FB96A9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768600"/>
            <a:ext cx="1800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7ED80-448A-4F16-9769-2E18488B5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337400"/>
            <a:ext cx="1800000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4C3B88-186C-490E-B8CF-B948CB83A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7712300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74F4CA-616F-436F-8CE5-6D79CB9EE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00" y="393700"/>
            <a:ext cx="1800000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53E815-EAF2-4E7F-AFEB-21FAE3B5DB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2779600"/>
            <a:ext cx="1800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473AA4-8A0E-4888-A625-ED48E252EE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5337400"/>
            <a:ext cx="1800000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EACE37-7E36-48A1-8587-F280DD6933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00" y="7493000"/>
            <a:ext cx="1800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4E0226-80B8-484B-98F9-D096610E77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100" y="392000"/>
            <a:ext cx="1800000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402CD3-8C51-44BC-A994-4941A2B64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100" y="2779600"/>
            <a:ext cx="1800000" cy="1800000"/>
          </a:xfrm>
          <a:prstGeom prst="rect">
            <a:avLst/>
          </a:prstGeom>
        </p:spPr>
      </p:pic>
      <p:pic>
        <p:nvPicPr>
          <p:cNvPr id="2050" name="Picture 2" descr="Femalecodertocat">
            <a:extLst>
              <a:ext uri="{FF2B5EF4-FFF2-40B4-BE49-F238E27FC236}">
                <a16:creationId xmlns:a16="http://schemas.microsoft.com/office/drawing/2014/main" id="{89372788-6031-475E-9896-1DC07540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100" y="53374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AD899F-8601-4D14-927D-726B621410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100" y="77123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9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CE1A3-9066-456C-8BDE-6E86AA4B5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4500"/>
            <a:ext cx="18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A1EC06-60DB-4892-833F-84F9040F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32100"/>
            <a:ext cx="1800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1C257-10A5-4C9D-8BB5-82871324F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273900"/>
            <a:ext cx="1800000" cy="1800000"/>
          </a:xfrm>
          <a:prstGeom prst="rect">
            <a:avLst/>
          </a:prstGeom>
        </p:spPr>
      </p:pic>
      <p:pic>
        <p:nvPicPr>
          <p:cNvPr id="3074" name="Picture 2" descr="professortocat_v2">
            <a:extLst>
              <a:ext uri="{FF2B5EF4-FFF2-40B4-BE49-F238E27FC236}">
                <a16:creationId xmlns:a16="http://schemas.microsoft.com/office/drawing/2014/main" id="{C3DFE233-89E9-478F-9511-5C52E670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615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retocat">
            <a:extLst>
              <a:ext uri="{FF2B5EF4-FFF2-40B4-BE49-F238E27FC236}">
                <a16:creationId xmlns:a16="http://schemas.microsoft.com/office/drawing/2014/main" id="{8AD02AED-318E-4929-B06C-EA3B5FC3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4411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obotocat">
            <a:extLst>
              <a:ext uri="{FF2B5EF4-FFF2-40B4-BE49-F238E27FC236}">
                <a16:creationId xmlns:a16="http://schemas.microsoft.com/office/drawing/2014/main" id="{1243B49A-4807-4577-BB4A-6988EC7E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28321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therhubbertocat">
            <a:extLst>
              <a:ext uri="{FF2B5EF4-FFF2-40B4-BE49-F238E27FC236}">
                <a16:creationId xmlns:a16="http://schemas.microsoft.com/office/drawing/2014/main" id="{1F897BCE-B8FA-495F-86BA-A0A9C58BB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52739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kitchtocat">
            <a:extLst>
              <a:ext uri="{FF2B5EF4-FFF2-40B4-BE49-F238E27FC236}">
                <a16:creationId xmlns:a16="http://schemas.microsoft.com/office/drawing/2014/main" id="{D12ADF4C-2D41-4AD7-925D-5CCAC67AA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76615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angnamtocat">
            <a:extLst>
              <a:ext uri="{FF2B5EF4-FFF2-40B4-BE49-F238E27FC236}">
                <a16:creationId xmlns:a16="http://schemas.microsoft.com/office/drawing/2014/main" id="{E8AD4393-69BA-4780-9717-187AC07E9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200" y="4411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r.Octocat">
            <a:extLst>
              <a:ext uri="{FF2B5EF4-FFF2-40B4-BE49-F238E27FC236}">
                <a16:creationId xmlns:a16="http://schemas.microsoft.com/office/drawing/2014/main" id="{049F490A-3C72-4350-B8B7-6A62F1F25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200" y="28321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Spidertocat">
            <a:extLst>
              <a:ext uri="{FF2B5EF4-FFF2-40B4-BE49-F238E27FC236}">
                <a16:creationId xmlns:a16="http://schemas.microsoft.com/office/drawing/2014/main" id="{2F5F551C-A9D6-49C9-8DF3-121F800E3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200" y="52739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Megacat v2">
            <a:extLst>
              <a:ext uri="{FF2B5EF4-FFF2-40B4-BE49-F238E27FC236}">
                <a16:creationId xmlns:a16="http://schemas.microsoft.com/office/drawing/2014/main" id="{6223CD14-A64D-4CC9-A230-4711C6FE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200" y="76615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04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dgetocat v2">
            <a:extLst>
              <a:ext uri="{FF2B5EF4-FFF2-40B4-BE49-F238E27FC236}">
                <a16:creationId xmlns:a16="http://schemas.microsoft.com/office/drawing/2014/main" id="{9660674E-368E-4B88-B9F6-CD1B91407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" y="37424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mtroopocat">
            <a:extLst>
              <a:ext uri="{FF2B5EF4-FFF2-40B4-BE49-F238E27FC236}">
                <a16:creationId xmlns:a16="http://schemas.microsoft.com/office/drawing/2014/main" id="{9D75EA9F-B962-47D1-ADEC-FEAAFCA0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" y="288206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sheencat">
            <a:extLst>
              <a:ext uri="{FF2B5EF4-FFF2-40B4-BE49-F238E27FC236}">
                <a16:creationId xmlns:a16="http://schemas.microsoft.com/office/drawing/2014/main" id="{B2789919-5B54-4C2D-8F65-6DFEB42A9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" y="522393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ckfailcat">
            <a:extLst>
              <a:ext uri="{FF2B5EF4-FFF2-40B4-BE49-F238E27FC236}">
                <a16:creationId xmlns:a16="http://schemas.microsoft.com/office/drawing/2014/main" id="{4E33181B-6C11-469C-BD05-245F2C86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" y="773175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urakamicat">
            <a:extLst>
              <a:ext uri="{FF2B5EF4-FFF2-40B4-BE49-F238E27FC236}">
                <a16:creationId xmlns:a16="http://schemas.microsoft.com/office/drawing/2014/main" id="{2C67A2D1-69B1-46FE-9299-2E2C1501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37424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mercat">
            <a:extLst>
              <a:ext uri="{FF2B5EF4-FFF2-40B4-BE49-F238E27FC236}">
                <a16:creationId xmlns:a16="http://schemas.microsoft.com/office/drawing/2014/main" id="{9671B9CC-6971-4CF4-B162-D5B65995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288206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nion">
            <a:extLst>
              <a:ext uri="{FF2B5EF4-FFF2-40B4-BE49-F238E27FC236}">
                <a16:creationId xmlns:a16="http://schemas.microsoft.com/office/drawing/2014/main" id="{6D5E0832-2921-4B1F-8B81-16E9CF98D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522393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roidtocat">
            <a:extLst>
              <a:ext uri="{FF2B5EF4-FFF2-40B4-BE49-F238E27FC236}">
                <a16:creationId xmlns:a16="http://schemas.microsoft.com/office/drawing/2014/main" id="{1B82D3DF-1CBB-448D-BFA0-399BE8C5D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773175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ctofez">
            <a:extLst>
              <a:ext uri="{FF2B5EF4-FFF2-40B4-BE49-F238E27FC236}">
                <a16:creationId xmlns:a16="http://schemas.microsoft.com/office/drawing/2014/main" id="{BE5CCD12-007B-40DD-B478-9251B95EC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41" y="37424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eisencat">
            <a:extLst>
              <a:ext uri="{FF2B5EF4-FFF2-40B4-BE49-F238E27FC236}">
                <a16:creationId xmlns:a16="http://schemas.microsoft.com/office/drawing/2014/main" id="{20055DCF-0E04-4538-8A43-EEFAFEEF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41" y="288206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d Polo">
            <a:extLst>
              <a:ext uri="{FF2B5EF4-FFF2-40B4-BE49-F238E27FC236}">
                <a16:creationId xmlns:a16="http://schemas.microsoft.com/office/drawing/2014/main" id="{71B64F49-C6AE-45F9-A618-419B605AD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41" y="522393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20% Cooler Octocat">
            <a:extLst>
              <a:ext uri="{FF2B5EF4-FFF2-40B4-BE49-F238E27FC236}">
                <a16:creationId xmlns:a16="http://schemas.microsoft.com/office/drawing/2014/main" id="{31F48F80-E751-4D9C-9F56-094674B65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41" y="773555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06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mtocat">
            <a:extLst>
              <a:ext uri="{FF2B5EF4-FFF2-40B4-BE49-F238E27FC236}">
                <a16:creationId xmlns:a16="http://schemas.microsoft.com/office/drawing/2014/main" id="{A7DEBBF8-C2D2-4F4E-B2CD-E33DA8B1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9" y="3828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now Octocat">
            <a:extLst>
              <a:ext uri="{FF2B5EF4-FFF2-40B4-BE49-F238E27FC236}">
                <a16:creationId xmlns:a16="http://schemas.microsoft.com/office/drawing/2014/main" id="{4B1AA796-105D-4FD0-963C-B8FA03822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9" y="284723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jocat">
            <a:extLst>
              <a:ext uri="{FF2B5EF4-FFF2-40B4-BE49-F238E27FC236}">
                <a16:creationId xmlns:a16="http://schemas.microsoft.com/office/drawing/2014/main" id="{D0D0F82F-699E-402D-B2C4-537B044C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9" y="525876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funktocat">
            <a:extLst>
              <a:ext uri="{FF2B5EF4-FFF2-40B4-BE49-F238E27FC236}">
                <a16:creationId xmlns:a16="http://schemas.microsoft.com/office/drawing/2014/main" id="{11BC2570-E909-4A5F-9120-FFA3945B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9" y="772313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emesis">
            <a:extLst>
              <a:ext uri="{FF2B5EF4-FFF2-40B4-BE49-F238E27FC236}">
                <a16:creationId xmlns:a16="http://schemas.microsoft.com/office/drawing/2014/main" id="{C44FABF4-3299-4B07-847B-C3BACA086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3828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aint Nicktocat">
            <a:extLst>
              <a:ext uri="{FF2B5EF4-FFF2-40B4-BE49-F238E27FC236}">
                <a16:creationId xmlns:a16="http://schemas.microsoft.com/office/drawing/2014/main" id="{7F585EFA-9D95-4DBD-A19F-179943C88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284723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egacat">
            <a:extLst>
              <a:ext uri="{FF2B5EF4-FFF2-40B4-BE49-F238E27FC236}">
                <a16:creationId xmlns:a16="http://schemas.microsoft.com/office/drawing/2014/main" id="{5963D26C-D1BD-432F-A3E5-D59A650DB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525876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Octocat De Los Muertos">
            <a:extLst>
              <a:ext uri="{FF2B5EF4-FFF2-40B4-BE49-F238E27FC236}">
                <a16:creationId xmlns:a16="http://schemas.microsoft.com/office/drawing/2014/main" id="{971A3DCA-ECD0-4A41-961F-5F7A15AD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772313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Father Timeout">
            <a:extLst>
              <a:ext uri="{FF2B5EF4-FFF2-40B4-BE49-F238E27FC236}">
                <a16:creationId xmlns:a16="http://schemas.microsoft.com/office/drawing/2014/main" id="{3B8D717D-8787-42E3-8913-976BAD9F5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491" y="284723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here's Waldocat">
            <a:extLst>
              <a:ext uri="{FF2B5EF4-FFF2-40B4-BE49-F238E27FC236}">
                <a16:creationId xmlns:a16="http://schemas.microsoft.com/office/drawing/2014/main" id="{A6A41721-7AB8-48AF-909A-968878CB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491" y="3828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X-tocat">
            <a:extLst>
              <a:ext uri="{FF2B5EF4-FFF2-40B4-BE49-F238E27FC236}">
                <a16:creationId xmlns:a16="http://schemas.microsoft.com/office/drawing/2014/main" id="{BB1549BA-DC6E-4B65-AF79-35B21F77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491" y="525876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herryontop-o-cat">
            <a:extLst>
              <a:ext uri="{FF2B5EF4-FFF2-40B4-BE49-F238E27FC236}">
                <a16:creationId xmlns:a16="http://schemas.microsoft.com/office/drawing/2014/main" id="{2B4811EB-E8D2-425F-A490-F5D02E430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491" y="772313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64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ectrocat">
            <a:extLst>
              <a:ext uri="{FF2B5EF4-FFF2-40B4-BE49-F238E27FC236}">
                <a16:creationId xmlns:a16="http://schemas.microsoft.com/office/drawing/2014/main" id="{F30432DA-7322-4449-982B-7CD66B0D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5" y="29322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dercat">
            <a:extLst>
              <a:ext uri="{FF2B5EF4-FFF2-40B4-BE49-F238E27FC236}">
                <a16:creationId xmlns:a16="http://schemas.microsoft.com/office/drawing/2014/main" id="{E5325614-9796-4496-9117-85D77678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5" y="283965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rongbadtocat">
            <a:extLst>
              <a:ext uri="{FF2B5EF4-FFF2-40B4-BE49-F238E27FC236}">
                <a16:creationId xmlns:a16="http://schemas.microsoft.com/office/drawing/2014/main" id="{FDDED527-9D6F-48CB-A371-7F0410FF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5" y="526634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venture Cat">
            <a:extLst>
              <a:ext uri="{FF2B5EF4-FFF2-40B4-BE49-F238E27FC236}">
                <a16:creationId xmlns:a16="http://schemas.microsoft.com/office/drawing/2014/main" id="{7E5FF67C-E276-4635-9244-94A8E826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5" y="781277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ctocat Brown">
            <a:extLst>
              <a:ext uri="{FF2B5EF4-FFF2-40B4-BE49-F238E27FC236}">
                <a16:creationId xmlns:a16="http://schemas.microsoft.com/office/drawing/2014/main" id="{0758763F-861A-47CC-BBE8-9D468E10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29322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rdered Listocat">
            <a:extLst>
              <a:ext uri="{FF2B5EF4-FFF2-40B4-BE49-F238E27FC236}">
                <a16:creationId xmlns:a16="http://schemas.microsoft.com/office/drawing/2014/main" id="{5215C55A-60AF-42D9-AFBF-F681145B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283965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anktocat">
            <a:extLst>
              <a:ext uri="{FF2B5EF4-FFF2-40B4-BE49-F238E27FC236}">
                <a16:creationId xmlns:a16="http://schemas.microsoft.com/office/drawing/2014/main" id="{37FDEDE3-4C3B-4B94-9D96-706F78630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526634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inktocat">
            <a:extLst>
              <a:ext uri="{FF2B5EF4-FFF2-40B4-BE49-F238E27FC236}">
                <a16:creationId xmlns:a16="http://schemas.microsoft.com/office/drawing/2014/main" id="{DBB9A0A8-AA08-4419-82AD-7679D95B5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781277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lumber">
            <a:extLst>
              <a:ext uri="{FF2B5EF4-FFF2-40B4-BE49-F238E27FC236}">
                <a16:creationId xmlns:a16="http://schemas.microsoft.com/office/drawing/2014/main" id="{908B9F78-9276-488C-A4AF-12106B19C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365" y="29322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ipster Partycat">
            <a:extLst>
              <a:ext uri="{FF2B5EF4-FFF2-40B4-BE49-F238E27FC236}">
                <a16:creationId xmlns:a16="http://schemas.microsoft.com/office/drawing/2014/main" id="{ACA1D451-6441-4821-958E-3E099DFD0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365" y="283965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iddlocat">
            <a:extLst>
              <a:ext uri="{FF2B5EF4-FFF2-40B4-BE49-F238E27FC236}">
                <a16:creationId xmlns:a16="http://schemas.microsoft.com/office/drawing/2014/main" id="{B71CEE66-4B93-4136-BE74-26DE6836D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365" y="5268206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Visionary">
            <a:extLst>
              <a:ext uri="{FF2B5EF4-FFF2-40B4-BE49-F238E27FC236}">
                <a16:creationId xmlns:a16="http://schemas.microsoft.com/office/drawing/2014/main" id="{93FDCE60-A616-47C7-81D3-74D8B3E5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365" y="781277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5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ktobercat">
            <a:extLst>
              <a:ext uri="{FF2B5EF4-FFF2-40B4-BE49-F238E27FC236}">
                <a16:creationId xmlns:a16="http://schemas.microsoft.com/office/drawing/2014/main" id="{71037D89-2F91-45F1-A7EC-C2621F59F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52" y="47842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optocat">
            <a:extLst>
              <a:ext uri="{FF2B5EF4-FFF2-40B4-BE49-F238E27FC236}">
                <a16:creationId xmlns:a16="http://schemas.microsoft.com/office/drawing/2014/main" id="{E54C98D3-081E-402A-8F2A-0166CC68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60" y="277020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ctdrey Catburn">
            <a:extLst>
              <a:ext uri="{FF2B5EF4-FFF2-40B4-BE49-F238E27FC236}">
                <a16:creationId xmlns:a16="http://schemas.microsoft.com/office/drawing/2014/main" id="{4912BFE3-271C-43C8-8A97-1675CCD5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60" y="533579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ar Cavalry">
            <a:extLst>
              <a:ext uri="{FF2B5EF4-FFF2-40B4-BE49-F238E27FC236}">
                <a16:creationId xmlns:a16="http://schemas.microsoft.com/office/drawing/2014/main" id="{2FC79EE7-A985-42DC-AED3-0B2B3BBE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60" y="762757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dycat">
            <a:extLst>
              <a:ext uri="{FF2B5EF4-FFF2-40B4-BE49-F238E27FC236}">
                <a16:creationId xmlns:a16="http://schemas.microsoft.com/office/drawing/2014/main" id="{01EEE681-91FA-4BB5-B218-2123614DA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47842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t Octocat">
            <a:extLst>
              <a:ext uri="{FF2B5EF4-FFF2-40B4-BE49-F238E27FC236}">
                <a16:creationId xmlns:a16="http://schemas.microsoft.com/office/drawing/2014/main" id="{2D5CAF76-FF59-4B0F-9CB5-2C6F3494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277020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dge, Duck, Dip, Dive, Dodgetocat">
            <a:extLst>
              <a:ext uri="{FF2B5EF4-FFF2-40B4-BE49-F238E27FC236}">
                <a16:creationId xmlns:a16="http://schemas.microsoft.com/office/drawing/2014/main" id="{5CF6FB55-E92D-40A9-9A71-3FAF3294E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533579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arletteocat">
            <a:extLst>
              <a:ext uri="{FF2B5EF4-FFF2-40B4-BE49-F238E27FC236}">
                <a16:creationId xmlns:a16="http://schemas.microsoft.com/office/drawing/2014/main" id="{BAF54023-CA0F-48CD-9568-CA666AA7D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00" y="762757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optocat">
            <a:extLst>
              <a:ext uri="{FF2B5EF4-FFF2-40B4-BE49-F238E27FC236}">
                <a16:creationId xmlns:a16="http://schemas.microsoft.com/office/drawing/2014/main" id="{A4555481-690D-46DD-BFA1-07E8020D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40" y="277020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enktocat">
            <a:extLst>
              <a:ext uri="{FF2B5EF4-FFF2-40B4-BE49-F238E27FC236}">
                <a16:creationId xmlns:a16="http://schemas.microsoft.com/office/drawing/2014/main" id="{EEF1D1E6-3AD3-4CF1-A596-43F78048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40" y="533579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hellocat">
            <a:extLst>
              <a:ext uri="{FF2B5EF4-FFF2-40B4-BE49-F238E27FC236}">
                <a16:creationId xmlns:a16="http://schemas.microsoft.com/office/drawing/2014/main" id="{546EBC5F-8E06-4975-B1F3-DF787B59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40" y="762757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Supportcat">
            <a:extLst>
              <a:ext uri="{FF2B5EF4-FFF2-40B4-BE49-F238E27FC236}">
                <a16:creationId xmlns:a16="http://schemas.microsoft.com/office/drawing/2014/main" id="{3FA57175-71F6-4BEC-BC9B-BB604BDC9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40" y="47842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12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</TotalTime>
  <Words>0</Words>
  <Application>Microsoft Office PowerPoint</Application>
  <PresentationFormat>A4 Paper (210x297 mm)</PresentationFormat>
  <Paragraphs>0</Paragraphs>
  <Slides>10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Dhanawat</dc:creator>
  <cp:lastModifiedBy>Ankit Dhanawat</cp:lastModifiedBy>
  <cp:revision>14</cp:revision>
  <dcterms:created xsi:type="dcterms:W3CDTF">2024-11-14T17:21:01Z</dcterms:created>
  <dcterms:modified xsi:type="dcterms:W3CDTF">2024-11-15T07:45:10Z</dcterms:modified>
</cp:coreProperties>
</file>